
<file path=[Content_Types].xml><?xml version="1.0" encoding="utf-8"?>
<Types xmlns="http://schemas.openxmlformats.org/package/2006/content-types"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5832475" cy="8294370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8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7.xml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3" Type="http://schemas.openxmlformats.org/officeDocument/2006/relationships/package" Target="../embeddings/Document1.docx"/><Relationship Id="rId2" Type="http://schemas.openxmlformats.org/officeDocument/2006/relationships/tags" Target="../tags/tag16.xml"/><Relationship Id="rId1" Type="http://schemas.openxmlformats.org/officeDocument/2006/relationships/image" Target="../media/image1.png"/></Relationships>
</file>

<file path=ppt/tags/tag18.xml><?xml version="1.0" encoding="utf-8"?>
<p:tagLst xmlns:p="http://schemas.openxmlformats.org/presentationml/2006/main">
  <p:tag name="COMMONDATA" val="eyJoZGlkIjoiODZiNWY4MmRhNmE1Y2YyZTc0NWZmZGZmNDhmMjE4MTkifQ=="/>
</p:tagLst>
</file>